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99" r:id="rId4"/>
    <p:sldId id="300" r:id="rId5"/>
    <p:sldId id="301" r:id="rId6"/>
    <p:sldId id="261" r:id="rId7"/>
    <p:sldId id="302" r:id="rId8"/>
    <p:sldId id="303" r:id="rId9"/>
    <p:sldId id="291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67354" autoAdjust="0"/>
  </p:normalViewPr>
  <p:slideViewPr>
    <p:cSldViewPr snapToGrid="0">
      <p:cViewPr varScale="1">
        <p:scale>
          <a:sx n="84" d="100"/>
          <a:sy n="84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6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1F1BF-11DB-4C0F-A0A7-77F38C048E8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BADFC-DA69-4A2B-80DD-305DA7325B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68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Explain what dialect is – a way of speaking (vocabulary, grammar, pronunciation) specific to a region or social group.</a:t>
            </a:r>
          </a:p>
          <a:p>
            <a:r>
              <a:rPr lang="en-GB"/>
              <a:t>Ask if any of the group knows what any of these words mean.</a:t>
            </a:r>
          </a:p>
          <a:p>
            <a:r>
              <a:rPr lang="en-GB"/>
              <a:t>Then show next three slides and see how many they got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590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 for a few suggestions from the group then move to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78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It’s worth putting them into smaller groups for this task – they will encourage each other to come up with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48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and the next slide can be done individually or as a group, but it will work better if they stay in their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647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If working in groups, ask one person from each group to share.</a:t>
            </a:r>
          </a:p>
          <a:p>
            <a:r>
              <a:rPr lang="en-GB"/>
              <a:t>Ask them to speak more loudly if they cannot be heard.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657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BADFC-DA69-4A2B-80DD-305DA7325BF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89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26.png"/><Relationship Id="rId5" Type="http://schemas.openxmlformats.org/officeDocument/2006/relationships/image" Target="../media/image20.jp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DIALECT</a:t>
            </a:r>
            <a:b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</a:br>
            <a: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AND SLANG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6" r="14066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17870-5BF2-BFC1-981C-C43D25D1F03D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E67BC66C-580A-8C8E-4C69-823309AA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640B2C9-9C86-1829-F1C4-5F882C28D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01163CCB-5AB6-0B40-FFC4-1B888B64C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B2476B-EA60-A748-4361-A147D1D3168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0EC9DD-3A66-7827-8FA8-5D4D6AB3D3F9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263-3BC0-78DF-5FBA-F273D4110E74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is ‘dialect’?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E9D9C68-C91F-29A8-649B-8CE771B7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585" y="2171370"/>
            <a:ext cx="2741097" cy="8940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2018F7-B127-6852-3689-BBEBC70DE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225" y="3717331"/>
            <a:ext cx="3375549" cy="10191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6B90F0-31AE-A557-3CAE-93F9AAF8D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835" y="5268044"/>
            <a:ext cx="3375550" cy="12963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FBEA7A-D00B-D5D3-45BB-CD1DFF1A97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993" y="5292685"/>
            <a:ext cx="2518923" cy="10755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ED1026-6DD9-524B-A796-20647B8EB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137" y="1907848"/>
            <a:ext cx="2741097" cy="13404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A5A120-AA2E-823D-7683-3F86A1E171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602" y="5022689"/>
            <a:ext cx="3516373" cy="11399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A337DA-26E0-BE9A-6CB4-B31694BB72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999" y="3447876"/>
            <a:ext cx="4711661" cy="9508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A18BDD-6EB0-B6AB-271A-5D1119F52A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4837" y="1907848"/>
            <a:ext cx="3448247" cy="10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8875D62-D3DE-9714-72FF-02E2240D425D}"/>
              </a:ext>
            </a:extLst>
          </p:cNvPr>
          <p:cNvSpPr txBox="1"/>
          <p:nvPr/>
        </p:nvSpPr>
        <p:spPr>
          <a:xfrm>
            <a:off x="398430" y="6019282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teggies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995A1-DC5C-A55B-F56A-61FB2BD45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00" y="1660843"/>
            <a:ext cx="3064413" cy="43457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2F633A8-120F-621F-B054-F5FE1CD15BD7}"/>
              </a:ext>
            </a:extLst>
          </p:cNvPr>
          <p:cNvSpPr txBox="1"/>
          <p:nvPr/>
        </p:nvSpPr>
        <p:spPr>
          <a:xfrm>
            <a:off x="8486687" y="6019282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pissmire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76F341-3875-6AB1-2D61-6F6B83E9C058}"/>
              </a:ext>
            </a:extLst>
          </p:cNvPr>
          <p:cNvSpPr txBox="1"/>
          <p:nvPr/>
        </p:nvSpPr>
        <p:spPr>
          <a:xfrm>
            <a:off x="4449324" y="6022325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nebbeh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AB3303-BD40-AE57-0410-EE2743AD2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627" y="1635205"/>
            <a:ext cx="3091473" cy="4384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58FB26-0E6F-D8CE-F0E3-48CEEA40A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967" y="1660843"/>
            <a:ext cx="3091474" cy="438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2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9E72CDB-BE27-3FC4-3C49-C8D31D47A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00" y="1654395"/>
            <a:ext cx="3064413" cy="4345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307D77-9D9F-913C-B036-220643B0F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262" y="1660842"/>
            <a:ext cx="3091474" cy="43840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F89D9E-1126-134C-8655-A80F8E21E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625" y="1660844"/>
            <a:ext cx="3091473" cy="43840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8875D62-D3DE-9714-72FF-02E2240D425D}"/>
              </a:ext>
            </a:extLst>
          </p:cNvPr>
          <p:cNvSpPr txBox="1"/>
          <p:nvPr/>
        </p:nvSpPr>
        <p:spPr>
          <a:xfrm>
            <a:off x="398430" y="6019282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battletwig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F633A8-120F-621F-B054-F5FE1CD15BD7}"/>
              </a:ext>
            </a:extLst>
          </p:cNvPr>
          <p:cNvSpPr txBox="1"/>
          <p:nvPr/>
        </p:nvSpPr>
        <p:spPr>
          <a:xfrm>
            <a:off x="8486687" y="6019282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cow lady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76F341-3875-6AB1-2D61-6F6B83E9C058}"/>
              </a:ext>
            </a:extLst>
          </p:cNvPr>
          <p:cNvSpPr txBox="1"/>
          <p:nvPr/>
        </p:nvSpPr>
        <p:spPr>
          <a:xfrm>
            <a:off x="4449324" y="6022325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blather-yeded</a:t>
            </a:r>
          </a:p>
        </p:txBody>
      </p:sp>
    </p:spTree>
    <p:extLst>
      <p:ext uri="{BB962C8B-B14F-4D97-AF65-F5344CB8AC3E}">
        <p14:creationId xmlns:p14="http://schemas.microsoft.com/office/powerpoint/2010/main" val="2933133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9134F5-7F41-CC29-12B6-A7CBE2062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262" y="1638245"/>
            <a:ext cx="3091474" cy="43840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DF2F1C-ED77-3E6B-EFFA-1EE3CF287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8" y="1638246"/>
            <a:ext cx="3091474" cy="43840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8875D62-D3DE-9714-72FF-02E2240D425D}"/>
              </a:ext>
            </a:extLst>
          </p:cNvPr>
          <p:cNvSpPr txBox="1"/>
          <p:nvPr/>
        </p:nvSpPr>
        <p:spPr>
          <a:xfrm>
            <a:off x="398429" y="6022324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snaptin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76F341-3875-6AB1-2D61-6F6B83E9C058}"/>
              </a:ext>
            </a:extLst>
          </p:cNvPr>
          <p:cNvSpPr txBox="1"/>
          <p:nvPr/>
        </p:nvSpPr>
        <p:spPr>
          <a:xfrm>
            <a:off x="4449324" y="6022325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nesh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0DC406-F3C0-6E2B-8CEB-1BFF7D5EEC18}"/>
              </a:ext>
            </a:extLst>
          </p:cNvPr>
          <p:cNvSpPr txBox="1"/>
          <p:nvPr/>
        </p:nvSpPr>
        <p:spPr>
          <a:xfrm>
            <a:off x="8500218" y="2551837"/>
            <a:ext cx="329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dialect words do you know?</a:t>
            </a:r>
          </a:p>
        </p:txBody>
      </p:sp>
    </p:spTree>
    <p:extLst>
      <p:ext uri="{BB962C8B-B14F-4D97-AF65-F5344CB8AC3E}">
        <p14:creationId xmlns:p14="http://schemas.microsoft.com/office/powerpoint/2010/main" val="47926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593200" y="2727272"/>
            <a:ext cx="6906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Dialect words are only used in one region or by one social group. 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Dialect words you know might be: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words you use with your friends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words your family uses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words you’ve heard older people use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words you hear in your neighbourhood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261218" y="1612300"/>
            <a:ext cx="7366475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 list of dialect words you know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83CBF2-A5C4-D3DD-F200-FFAACC27F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8"/>
          <a:stretch/>
        </p:blipFill>
        <p:spPr>
          <a:xfrm>
            <a:off x="0" y="813877"/>
            <a:ext cx="4257040" cy="60441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BBC3B6-7718-8FB4-82D1-4A0C094E0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516373" cy="113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433964" y="2720863"/>
            <a:ext cx="69063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Choose a topic from: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clothes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food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home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down five</a:t>
            </a:r>
            <a:b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</a:b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words relating to that topic.</a:t>
            </a:r>
            <a:endParaRPr lang="en-GB" sz="28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101982" y="1605891"/>
            <a:ext cx="7366475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Make up new dialect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AB0CF4-6BCC-DC27-81C2-A0A33C3CD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7525"/>
            <a:ext cx="4110527" cy="58292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D8BE67-DE7C-D9EC-27EC-3A1BC3393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375550" cy="12963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CDF61D-324C-9FC6-E14B-6F07B57FCF6E}"/>
              </a:ext>
            </a:extLst>
          </p:cNvPr>
          <p:cNvSpPr txBox="1"/>
          <p:nvPr/>
        </p:nvSpPr>
        <p:spPr>
          <a:xfrm>
            <a:off x="8696960" y="3942133"/>
            <a:ext cx="349504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example: home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toilet, settee, teapot, XBox, bedroom</a:t>
            </a:r>
          </a:p>
        </p:txBody>
      </p:sp>
    </p:spTree>
    <p:extLst>
      <p:ext uri="{BB962C8B-B14F-4D97-AF65-F5344CB8AC3E}">
        <p14:creationId xmlns:p14="http://schemas.microsoft.com/office/powerpoint/2010/main" val="741357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433963" y="2720863"/>
            <a:ext cx="7034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For each of your five words, write down any dialect words you know, and make up one or more new words.</a:t>
            </a:r>
            <a:endParaRPr lang="en-GB" sz="28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101982" y="1605891"/>
            <a:ext cx="7366475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Make up new dialect words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DF61D-324C-9FC6-E14B-6F07B57FCF6E}"/>
              </a:ext>
            </a:extLst>
          </p:cNvPr>
          <p:cNvSpPr txBox="1"/>
          <p:nvPr/>
        </p:nvSpPr>
        <p:spPr>
          <a:xfrm>
            <a:off x="6255652" y="4601379"/>
            <a:ext cx="5933440" cy="2246769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example: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settee – sofa, couch, snuggleseat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teapot – mashpot, brewjar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XBox – battlebox, gamebox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toilet – lavvy, bog, plopseat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1FA4CB-4655-FBE5-BEEF-2F8DBF351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047"/>
            <a:ext cx="4111200" cy="58301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1FE4C2-7623-8BE7-0292-9A3DA681A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" y="0"/>
            <a:ext cx="2741097" cy="134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47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1965670"/>
            <a:ext cx="101890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some of their dialect words with the group?</a:t>
            </a:r>
          </a:p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Can the group guess what the words mean?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52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491</Words>
  <Application>Microsoft Office PowerPoint</Application>
  <PresentationFormat>Widescreen</PresentationFormat>
  <Paragraphs>84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15</cp:revision>
  <dcterms:created xsi:type="dcterms:W3CDTF">2022-02-28T06:52:37Z</dcterms:created>
  <dcterms:modified xsi:type="dcterms:W3CDTF">2022-07-18T08:59:51Z</dcterms:modified>
</cp:coreProperties>
</file>